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4"/>
  </p:sldMasterIdLst>
  <p:sldIdLst>
    <p:sldId id="263" r:id="rId5"/>
    <p:sldId id="262" r:id="rId6"/>
    <p:sldId id="265" r:id="rId7"/>
    <p:sldId id="264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B974C-3B75-4ABD-A3D8-81573926247B}" v="749" dt="2022-05-24T21:11:44.124"/>
    <p1510:client id="{5D97E2CA-03C9-4247-B670-2125A2455855}" v="24" dt="2022-05-24T17:56:58.538"/>
    <p1510:client id="{84F4D50F-69F8-4D45-8D9F-9C37BB2A014D}" v="194" dt="2022-05-24T21:30:28.423"/>
    <p1510:client id="{B947625A-9C67-4156-B481-3A9E5D5121CC}" v="3" dt="2022-05-25T08:20:22.383"/>
    <p1510:client id="{C2F79199-F7CE-475C-B506-F0BCD6AB18F8}" v="5" dt="2022-05-24T16:20:17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urtamo Veli" userId="S::vuurtamo@edu.lapinamk.fi::55857153-150a-46c3-97c7-480e5f35d670" providerId="AD" clId="Web-{5D97E2CA-03C9-4247-B670-2125A2455855}"/>
    <pc:docChg chg="modSld">
      <pc:chgData name="Uurtamo Veli" userId="S::vuurtamo@edu.lapinamk.fi::55857153-150a-46c3-97c7-480e5f35d670" providerId="AD" clId="Web-{5D97E2CA-03C9-4247-B670-2125A2455855}" dt="2022-05-24T17:56:58.148" v="22" actId="20577"/>
      <pc:docMkLst>
        <pc:docMk/>
      </pc:docMkLst>
      <pc:sldChg chg="modSp">
        <pc:chgData name="Uurtamo Veli" userId="S::vuurtamo@edu.lapinamk.fi::55857153-150a-46c3-97c7-480e5f35d670" providerId="AD" clId="Web-{5D97E2CA-03C9-4247-B670-2125A2455855}" dt="2022-05-24T17:56:58.148" v="22" actId="20577"/>
        <pc:sldMkLst>
          <pc:docMk/>
          <pc:sldMk cId="1251674855" sldId="258"/>
        </pc:sldMkLst>
        <pc:spChg chg="mod">
          <ac:chgData name="Uurtamo Veli" userId="S::vuurtamo@edu.lapinamk.fi::55857153-150a-46c3-97c7-480e5f35d670" providerId="AD" clId="Web-{5D97E2CA-03C9-4247-B670-2125A2455855}" dt="2022-05-24T17:56:58.148" v="22" actId="20577"/>
          <ac:spMkLst>
            <pc:docMk/>
            <pc:sldMk cId="1251674855" sldId="258"/>
            <ac:spMk id="3" creationId="{700B7D33-6CA2-D6DB-A21D-05076CCA0927}"/>
          </ac:spMkLst>
        </pc:spChg>
      </pc:sldChg>
    </pc:docChg>
  </pc:docChgLst>
  <pc:docChgLst>
    <pc:chgData name="Kangas Jani" userId="S::jankanga@edu.lapinamk.fi::c6c3fda0-df6b-4eae-87c3-0ef578cd83dd" providerId="AD" clId="Web-{B947625A-9C67-4156-B481-3A9E5D5121CC}"/>
    <pc:docChg chg="modSld">
      <pc:chgData name="Kangas Jani" userId="S::jankanga@edu.lapinamk.fi::c6c3fda0-df6b-4eae-87c3-0ef578cd83dd" providerId="AD" clId="Web-{B947625A-9C67-4156-B481-3A9E5D5121CC}" dt="2022-05-25T08:20:21.102" v="1"/>
      <pc:docMkLst>
        <pc:docMk/>
      </pc:docMkLst>
      <pc:sldChg chg="modSp">
        <pc:chgData name="Kangas Jani" userId="S::jankanga@edu.lapinamk.fi::c6c3fda0-df6b-4eae-87c3-0ef578cd83dd" providerId="AD" clId="Web-{B947625A-9C67-4156-B481-3A9E5D5121CC}" dt="2022-05-25T08:20:21.102" v="1"/>
        <pc:sldMkLst>
          <pc:docMk/>
          <pc:sldMk cId="913131988" sldId="266"/>
        </pc:sldMkLst>
        <pc:picChg chg="mod">
          <ac:chgData name="Kangas Jani" userId="S::jankanga@edu.lapinamk.fi::c6c3fda0-df6b-4eae-87c3-0ef578cd83dd" providerId="AD" clId="Web-{B947625A-9C67-4156-B481-3A9E5D5121CC}" dt="2022-05-25T08:20:21.102" v="1"/>
          <ac:picMkLst>
            <pc:docMk/>
            <pc:sldMk cId="913131988" sldId="266"/>
            <ac:picMk id="5" creationId="{2DCC50E8-578F-B862-E4FC-E0FF7E452F53}"/>
          </ac:picMkLst>
        </pc:picChg>
      </pc:sldChg>
    </pc:docChg>
  </pc:docChgLst>
  <pc:docChgLst>
    <pc:chgData name="Kangas Jani" userId="S::jankanga@edu.lapinamk.fi::c6c3fda0-df6b-4eae-87c3-0ef578cd83dd" providerId="AD" clId="Web-{094B974C-3B75-4ABD-A3D8-81573926247B}"/>
    <pc:docChg chg="addSld delSld modSld sldOrd addMainMaster delMainMaster">
      <pc:chgData name="Kangas Jani" userId="S::jankanga@edu.lapinamk.fi::c6c3fda0-df6b-4eae-87c3-0ef578cd83dd" providerId="AD" clId="Web-{094B974C-3B75-4ABD-A3D8-81573926247B}" dt="2022-05-24T21:11:44.124" v="725"/>
      <pc:docMkLst>
        <pc:docMk/>
      </pc:docMkLst>
      <pc:sldChg chg="modSp mod modClrScheme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3129122618" sldId="256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3129122618" sldId="256"/>
            <ac:spMk id="2" creationId="{BCF8D192-78CE-43AB-DFFF-826BFEA87235}"/>
          </ac:spMkLst>
        </pc:spChg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3129122618" sldId="256"/>
            <ac:spMk id="3" creationId="{5C9A3D43-4D48-1433-6334-11B3F83144EF}"/>
          </ac:spMkLst>
        </pc:spChg>
      </pc:sldChg>
      <pc:sldChg chg="modSp mod modClrScheme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1883935086" sldId="257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1883935086" sldId="257"/>
            <ac:spMk id="2" creationId="{D46E1777-B822-40E0-2603-BA1CB34096E9}"/>
          </ac:spMkLst>
        </pc:spChg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1883935086" sldId="257"/>
            <ac:spMk id="3" creationId="{399177B0-1242-A27C-0D93-D797B2C4AD22}"/>
          </ac:spMkLst>
        </pc:spChg>
      </pc:sldChg>
      <pc:sldChg chg="modSp mod modClrScheme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1251674855" sldId="258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1251674855" sldId="258"/>
            <ac:spMk id="3" creationId="{700B7D33-6CA2-D6DB-A21D-05076CCA0927}"/>
          </ac:spMkLst>
        </pc:spChg>
      </pc:sldChg>
      <pc:sldChg chg="modSp mod modClrScheme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3884875928" sldId="259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3884875928" sldId="259"/>
            <ac:spMk id="3" creationId="{6B566492-119D-7DCA-31DC-EEADBB1868A6}"/>
          </ac:spMkLst>
        </pc:spChg>
      </pc:sldChg>
      <pc:sldChg chg="addSp delSp modSp add mod ord replId setBg modClrScheme delDesignElem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142180027" sldId="260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142180027" sldId="260"/>
            <ac:spMk id="3" creationId="{700B7D33-6CA2-D6DB-A21D-05076CCA0927}"/>
          </ac:spMkLst>
        </pc:spChg>
        <pc:spChg chg="add">
          <ac:chgData name="Kangas Jani" userId="S::jankanga@edu.lapinamk.fi::c6c3fda0-df6b-4eae-87c3-0ef578cd83dd" providerId="AD" clId="Web-{094B974C-3B75-4ABD-A3D8-81573926247B}" dt="2022-05-24T19:57:09.258" v="12"/>
          <ac:spMkLst>
            <pc:docMk/>
            <pc:sldMk cId="142180027" sldId="260"/>
            <ac:spMk id="4" creationId="{9E69DFF0-32BD-DACB-CD39-907CDE12AB02}"/>
          </ac:spMkLst>
        </pc:spChg>
        <pc:spChg chg="add mod">
          <ac:chgData name="Kangas Jani" userId="S::jankanga@edu.lapinamk.fi::c6c3fda0-df6b-4eae-87c3-0ef578cd83dd" providerId="AD" clId="Web-{094B974C-3B75-4ABD-A3D8-81573926247B}" dt="2022-05-24T20:11:48.898" v="248" actId="1076"/>
          <ac:spMkLst>
            <pc:docMk/>
            <pc:sldMk cId="142180027" sldId="260"/>
            <ac:spMk id="5" creationId="{89581B0A-2526-09AC-2B38-21F18C39DA5D}"/>
          </ac:spMkLst>
        </pc:spChg>
        <pc:spChg chg="add del">
          <ac:chgData name="Kangas Jani" userId="S::jankanga@edu.lapinamk.fi::c6c3fda0-df6b-4eae-87c3-0ef578cd83dd" providerId="AD" clId="Web-{094B974C-3B75-4ABD-A3D8-81573926247B}" dt="2022-05-24T19:59:52.797" v="22"/>
          <ac:spMkLst>
            <pc:docMk/>
            <pc:sldMk cId="142180027" sldId="260"/>
            <ac:spMk id="7" creationId="{B3D3A589-F18F-EDA1-56E5-E5EAC9C81110}"/>
          </ac:spMkLst>
        </pc:spChg>
        <pc:spChg chg="add del">
          <ac:chgData name="Kangas Jani" userId="S::jankanga@edu.lapinamk.fi::c6c3fda0-df6b-4eae-87c3-0ef578cd83dd" providerId="AD" clId="Web-{094B974C-3B75-4ABD-A3D8-81573926247B}" dt="2022-05-24T20:12:37.993" v="257"/>
          <ac:spMkLst>
            <pc:docMk/>
            <pc:sldMk cId="142180027" sldId="260"/>
            <ac:spMk id="8" creationId="{1D868099-6145-4BC0-A5EA-74BEF1776BA9}"/>
          </ac:spMkLst>
        </pc:spChg>
        <pc:spChg chg="add del">
          <ac:chgData name="Kangas Jani" userId="S::jankanga@edu.lapinamk.fi::c6c3fda0-df6b-4eae-87c3-0ef578cd83dd" providerId="AD" clId="Web-{094B974C-3B75-4ABD-A3D8-81573926247B}" dt="2022-05-24T20:12:37.993" v="257"/>
          <ac:spMkLst>
            <pc:docMk/>
            <pc:sldMk cId="142180027" sldId="260"/>
            <ac:spMk id="10" creationId="{CC1026F7-DECB-49B4-A565-518BBA445471}"/>
          </ac:spMkLst>
        </pc:spChg>
        <pc:graphicFrameChg chg="add del">
          <ac:chgData name="Kangas Jani" userId="S::jankanga@edu.lapinamk.fi::c6c3fda0-df6b-4eae-87c3-0ef578cd83dd" providerId="AD" clId="Web-{094B974C-3B75-4ABD-A3D8-81573926247B}" dt="2022-05-24T19:59:29.699" v="20"/>
          <ac:graphicFrameMkLst>
            <pc:docMk/>
            <pc:sldMk cId="142180027" sldId="260"/>
            <ac:graphicFrameMk id="6" creationId="{98537B7A-85EA-0221-CF9C-502734AD5457}"/>
          </ac:graphicFrameMkLst>
        </pc:graphicFrameChg>
        <pc:picChg chg="add del mod">
          <ac:chgData name="Kangas Jani" userId="S::jankanga@edu.lapinamk.fi::c6c3fda0-df6b-4eae-87c3-0ef578cd83dd" providerId="AD" clId="Web-{094B974C-3B75-4ABD-A3D8-81573926247B}" dt="2022-05-24T20:12:01.336" v="254" actId="1076"/>
          <ac:picMkLst>
            <pc:docMk/>
            <pc:sldMk cId="142180027" sldId="260"/>
            <ac:picMk id="2" creationId="{1F92C8A4-C0AC-8BD0-3B44-AB2C946FEE0F}"/>
          </ac:picMkLst>
        </pc:picChg>
      </pc:sldChg>
      <pc:sldChg chg="addSp delSp modSp add mod replId setBg modClrScheme delDesignElem chgLayout">
        <pc:chgData name="Kangas Jani" userId="S::jankanga@edu.lapinamk.fi::c6c3fda0-df6b-4eae-87c3-0ef578cd83dd" providerId="AD" clId="Web-{094B974C-3B75-4ABD-A3D8-81573926247B}" dt="2022-05-24T20:14:09.089" v="263"/>
        <pc:sldMkLst>
          <pc:docMk/>
          <pc:sldMk cId="3821844260" sldId="261"/>
        </pc:sldMkLst>
        <pc:spChg chg="mod ord">
          <ac:chgData name="Kangas Jani" userId="S::jankanga@edu.lapinamk.fi::c6c3fda0-df6b-4eae-87c3-0ef578cd83dd" providerId="AD" clId="Web-{094B974C-3B75-4ABD-A3D8-81573926247B}" dt="2022-05-24T20:14:09.089" v="263"/>
          <ac:spMkLst>
            <pc:docMk/>
            <pc:sldMk cId="3821844260" sldId="261"/>
            <ac:spMk id="3" creationId="{700B7D33-6CA2-D6DB-A21D-05076CCA0927}"/>
          </ac:spMkLst>
        </pc:spChg>
        <pc:spChg chg="add">
          <ac:chgData name="Kangas Jani" userId="S::jankanga@edu.lapinamk.fi::c6c3fda0-df6b-4eae-87c3-0ef578cd83dd" providerId="AD" clId="Web-{094B974C-3B75-4ABD-A3D8-81573926247B}" dt="2022-05-24T20:00:41.767" v="36"/>
          <ac:spMkLst>
            <pc:docMk/>
            <pc:sldMk cId="3821844260" sldId="261"/>
            <ac:spMk id="4" creationId="{50EF18F8-39B6-741B-4AAD-8A31C87A1AF9}"/>
          </ac:spMkLst>
        </pc:spChg>
        <pc:spChg chg="add">
          <ac:chgData name="Kangas Jani" userId="S::jankanga@edu.lapinamk.fi::c6c3fda0-df6b-4eae-87c3-0ef578cd83dd" providerId="AD" clId="Web-{094B974C-3B75-4ABD-A3D8-81573926247B}" dt="2022-05-24T20:04:31.058" v="128"/>
          <ac:spMkLst>
            <pc:docMk/>
            <pc:sldMk cId="3821844260" sldId="261"/>
            <ac:spMk id="5" creationId="{4B4A68A2-F1EE-9BA7-57BD-CD4283D9D525}"/>
          </ac:spMkLst>
        </pc:spChg>
        <pc:spChg chg="add del">
          <ac:chgData name="Kangas Jani" userId="S::jankanga@edu.lapinamk.fi::c6c3fda0-df6b-4eae-87c3-0ef578cd83dd" providerId="AD" clId="Web-{094B974C-3B75-4ABD-A3D8-81573926247B}" dt="2022-05-24T20:12:37.993" v="257"/>
          <ac:spMkLst>
            <pc:docMk/>
            <pc:sldMk cId="3821844260" sldId="261"/>
            <ac:spMk id="8" creationId="{1D868099-6145-4BC0-A5EA-74BEF1776BA9}"/>
          </ac:spMkLst>
        </pc:spChg>
        <pc:spChg chg="add del">
          <ac:chgData name="Kangas Jani" userId="S::jankanga@edu.lapinamk.fi::c6c3fda0-df6b-4eae-87c3-0ef578cd83dd" providerId="AD" clId="Web-{094B974C-3B75-4ABD-A3D8-81573926247B}" dt="2022-05-24T20:12:37.993" v="257"/>
          <ac:spMkLst>
            <pc:docMk/>
            <pc:sldMk cId="3821844260" sldId="261"/>
            <ac:spMk id="10" creationId="{CC1026F7-DECB-49B4-A565-518BBA445471}"/>
          </ac:spMkLst>
        </pc:spChg>
        <pc:picChg chg="add mod">
          <ac:chgData name="Kangas Jani" userId="S::jankanga@edu.lapinamk.fi::c6c3fda0-df6b-4eae-87c3-0ef578cd83dd" providerId="AD" clId="Web-{094B974C-3B75-4ABD-A3D8-81573926247B}" dt="2022-05-24T20:07:13.344" v="228" actId="1076"/>
          <ac:picMkLst>
            <pc:docMk/>
            <pc:sldMk cId="3821844260" sldId="261"/>
            <ac:picMk id="2" creationId="{733DD6F2-DA2B-7DF9-D931-DB1A59CE01C6}"/>
          </ac:picMkLst>
        </pc:picChg>
      </pc:sldChg>
      <pc:sldChg chg="addSp delSp modSp add mod replId setBg modClrScheme chgLayout">
        <pc:chgData name="Kangas Jani" userId="S::jankanga@edu.lapinamk.fi::c6c3fda0-df6b-4eae-87c3-0ef578cd83dd" providerId="AD" clId="Web-{094B974C-3B75-4ABD-A3D8-81573926247B}" dt="2022-05-24T20:20:01.130" v="287" actId="20577"/>
        <pc:sldMkLst>
          <pc:docMk/>
          <pc:sldMk cId="1783529300" sldId="262"/>
        </pc:sldMkLst>
        <pc:spChg chg="del">
          <ac:chgData name="Kangas Jani" userId="S::jankanga@edu.lapinamk.fi::c6c3fda0-df6b-4eae-87c3-0ef578cd83dd" providerId="AD" clId="Web-{094B974C-3B75-4ABD-A3D8-81573926247B}" dt="2022-05-24T20:12:14.273" v="256"/>
          <ac:spMkLst>
            <pc:docMk/>
            <pc:sldMk cId="1783529300" sldId="262"/>
            <ac:spMk id="3" creationId="{6B566492-119D-7DCA-31DC-EEADBB1868A6}"/>
          </ac:spMkLst>
        </pc:spChg>
        <pc:spChg chg="add del mod ord">
          <ac:chgData name="Kangas Jani" userId="S::jankanga@edu.lapinamk.fi::c6c3fda0-df6b-4eae-87c3-0ef578cd83dd" providerId="AD" clId="Web-{094B974C-3B75-4ABD-A3D8-81573926247B}" dt="2022-05-24T20:14:24.324" v="264"/>
          <ac:spMkLst>
            <pc:docMk/>
            <pc:sldMk cId="1783529300" sldId="262"/>
            <ac:spMk id="4" creationId="{9FA64555-B0D5-7C00-034D-3D8A0A29C792}"/>
          </ac:spMkLst>
        </pc:spChg>
        <pc:spChg chg="add mod">
          <ac:chgData name="Kangas Jani" userId="S::jankanga@edu.lapinamk.fi::c6c3fda0-df6b-4eae-87c3-0ef578cd83dd" providerId="AD" clId="Web-{094B974C-3B75-4ABD-A3D8-81573926247B}" dt="2022-05-24T20:20:01.130" v="287" actId="20577"/>
          <ac:spMkLst>
            <pc:docMk/>
            <pc:sldMk cId="1783529300" sldId="262"/>
            <ac:spMk id="6" creationId="{40F70B8E-086E-B1BF-B392-67EDE24DDAD5}"/>
          </ac:spMkLst>
        </pc:spChg>
        <pc:picChg chg="add mod ord modCrop">
          <ac:chgData name="Kangas Jani" userId="S::jankanga@edu.lapinamk.fi::c6c3fda0-df6b-4eae-87c3-0ef578cd83dd" providerId="AD" clId="Web-{094B974C-3B75-4ABD-A3D8-81573926247B}" dt="2022-05-24T20:15:55.842" v="274"/>
          <ac:picMkLst>
            <pc:docMk/>
            <pc:sldMk cId="1783529300" sldId="262"/>
            <ac:picMk id="5" creationId="{2DCC50E8-578F-B862-E4FC-E0FF7E452F53}"/>
          </ac:picMkLst>
        </pc:picChg>
      </pc:sldChg>
      <pc:sldChg chg="modSp add ord replId">
        <pc:chgData name="Kangas Jani" userId="S::jankanga@edu.lapinamk.fi::c6c3fda0-df6b-4eae-87c3-0ef578cd83dd" providerId="AD" clId="Web-{094B974C-3B75-4ABD-A3D8-81573926247B}" dt="2022-05-24T20:35:18.408" v="368"/>
        <pc:sldMkLst>
          <pc:docMk/>
          <pc:sldMk cId="113302769" sldId="263"/>
        </pc:sldMkLst>
        <pc:spChg chg="mod">
          <ac:chgData name="Kangas Jani" userId="S::jankanga@edu.lapinamk.fi::c6c3fda0-df6b-4eae-87c3-0ef578cd83dd" providerId="AD" clId="Web-{094B974C-3B75-4ABD-A3D8-81573926247B}" dt="2022-05-24T20:34:44.189" v="367" actId="20577"/>
          <ac:spMkLst>
            <pc:docMk/>
            <pc:sldMk cId="113302769" sldId="263"/>
            <ac:spMk id="6" creationId="{40F70B8E-086E-B1BF-B392-67EDE24DDAD5}"/>
          </ac:spMkLst>
        </pc:spChg>
        <pc:picChg chg="mod modCrop">
          <ac:chgData name="Kangas Jani" userId="S::jankanga@edu.lapinamk.fi::c6c3fda0-df6b-4eae-87c3-0ef578cd83dd" providerId="AD" clId="Web-{094B974C-3B75-4ABD-A3D8-81573926247B}" dt="2022-05-24T20:32:28.060" v="299"/>
          <ac:picMkLst>
            <pc:docMk/>
            <pc:sldMk cId="113302769" sldId="263"/>
            <ac:picMk id="5" creationId="{2DCC50E8-578F-B862-E4FC-E0FF7E452F53}"/>
          </ac:picMkLst>
        </pc:picChg>
      </pc:sldChg>
      <pc:sldChg chg="modSp add del replId">
        <pc:chgData name="Kangas Jani" userId="S::jankanga@edu.lapinamk.fi::c6c3fda0-df6b-4eae-87c3-0ef578cd83dd" providerId="AD" clId="Web-{094B974C-3B75-4ABD-A3D8-81573926247B}" dt="2022-05-24T20:31:10.058" v="293"/>
        <pc:sldMkLst>
          <pc:docMk/>
          <pc:sldMk cId="1875218118" sldId="263"/>
        </pc:sldMkLst>
        <pc:picChg chg="mod">
          <ac:chgData name="Kangas Jani" userId="S::jankanga@edu.lapinamk.fi::c6c3fda0-df6b-4eae-87c3-0ef578cd83dd" providerId="AD" clId="Web-{094B974C-3B75-4ABD-A3D8-81573926247B}" dt="2022-05-24T20:31:00.042" v="292" actId="1076"/>
          <ac:picMkLst>
            <pc:docMk/>
            <pc:sldMk cId="1875218118" sldId="263"/>
            <ac:picMk id="5" creationId="{2DCC50E8-578F-B862-E4FC-E0FF7E452F53}"/>
          </ac:picMkLst>
        </pc:picChg>
      </pc:sldChg>
      <pc:sldChg chg="modSp add del replId">
        <pc:chgData name="Kangas Jani" userId="S::jankanga@edu.lapinamk.fi::c6c3fda0-df6b-4eae-87c3-0ef578cd83dd" providerId="AD" clId="Web-{094B974C-3B75-4ABD-A3D8-81573926247B}" dt="2022-05-24T20:40:32.964" v="374"/>
        <pc:sldMkLst>
          <pc:docMk/>
          <pc:sldMk cId="342483396" sldId="264"/>
        </pc:sldMkLst>
        <pc:picChg chg="mod modCrop">
          <ac:chgData name="Kangas Jani" userId="S::jankanga@edu.lapinamk.fi::c6c3fda0-df6b-4eae-87c3-0ef578cd83dd" providerId="AD" clId="Web-{094B974C-3B75-4ABD-A3D8-81573926247B}" dt="2022-05-24T20:38:22.991" v="373"/>
          <ac:picMkLst>
            <pc:docMk/>
            <pc:sldMk cId="342483396" sldId="264"/>
            <ac:picMk id="5" creationId="{2DCC50E8-578F-B862-E4FC-E0FF7E452F53}"/>
          </ac:picMkLst>
        </pc:picChg>
      </pc:sldChg>
      <pc:sldChg chg="modSp add replId">
        <pc:chgData name="Kangas Jani" userId="S::jankanga@edu.lapinamk.fi::c6c3fda0-df6b-4eae-87c3-0ef578cd83dd" providerId="AD" clId="Web-{094B974C-3B75-4ABD-A3D8-81573926247B}" dt="2022-05-24T21:06:26.958" v="596" actId="20577"/>
        <pc:sldMkLst>
          <pc:docMk/>
          <pc:sldMk cId="4269503500" sldId="264"/>
        </pc:sldMkLst>
        <pc:spChg chg="mod">
          <ac:chgData name="Kangas Jani" userId="S::jankanga@edu.lapinamk.fi::c6c3fda0-df6b-4eae-87c3-0ef578cd83dd" providerId="AD" clId="Web-{094B974C-3B75-4ABD-A3D8-81573926247B}" dt="2022-05-24T21:06:26.958" v="596" actId="20577"/>
          <ac:spMkLst>
            <pc:docMk/>
            <pc:sldMk cId="4269503500" sldId="264"/>
            <ac:spMk id="6" creationId="{40F70B8E-086E-B1BF-B392-67EDE24DDAD5}"/>
          </ac:spMkLst>
        </pc:spChg>
        <pc:picChg chg="mod">
          <ac:chgData name="Kangas Jani" userId="S::jankanga@edu.lapinamk.fi::c6c3fda0-df6b-4eae-87c3-0ef578cd83dd" providerId="AD" clId="Web-{094B974C-3B75-4ABD-A3D8-81573926247B}" dt="2022-05-24T21:04:50.612" v="518"/>
          <ac:picMkLst>
            <pc:docMk/>
            <pc:sldMk cId="4269503500" sldId="264"/>
            <ac:picMk id="5" creationId="{2DCC50E8-578F-B862-E4FC-E0FF7E452F53}"/>
          </ac:picMkLst>
        </pc:picChg>
      </pc:sldChg>
      <pc:sldChg chg="modSp add ord replId">
        <pc:chgData name="Kangas Jani" userId="S::jankanga@edu.lapinamk.fi::c6c3fda0-df6b-4eae-87c3-0ef578cd83dd" providerId="AD" clId="Web-{094B974C-3B75-4ABD-A3D8-81573926247B}" dt="2022-05-24T20:45:32.378" v="515"/>
        <pc:sldMkLst>
          <pc:docMk/>
          <pc:sldMk cId="3026437995" sldId="265"/>
        </pc:sldMkLst>
        <pc:spChg chg="mod">
          <ac:chgData name="Kangas Jani" userId="S::jankanga@edu.lapinamk.fi::c6c3fda0-df6b-4eae-87c3-0ef578cd83dd" providerId="AD" clId="Web-{094B974C-3B75-4ABD-A3D8-81573926247B}" dt="2022-05-24T20:45:18.987" v="514" actId="20577"/>
          <ac:spMkLst>
            <pc:docMk/>
            <pc:sldMk cId="3026437995" sldId="265"/>
            <ac:spMk id="6" creationId="{40F70B8E-086E-B1BF-B392-67EDE24DDAD5}"/>
          </ac:spMkLst>
        </pc:spChg>
      </pc:sldChg>
      <pc:sldChg chg="modSp add replId">
        <pc:chgData name="Kangas Jani" userId="S::jankanga@edu.lapinamk.fi::c6c3fda0-df6b-4eae-87c3-0ef578cd83dd" providerId="AD" clId="Web-{094B974C-3B75-4ABD-A3D8-81573926247B}" dt="2022-05-24T21:09:51.230" v="723" actId="20577"/>
        <pc:sldMkLst>
          <pc:docMk/>
          <pc:sldMk cId="913131988" sldId="266"/>
        </pc:sldMkLst>
        <pc:spChg chg="mod">
          <ac:chgData name="Kangas Jani" userId="S::jankanga@edu.lapinamk.fi::c6c3fda0-df6b-4eae-87c3-0ef578cd83dd" providerId="AD" clId="Web-{094B974C-3B75-4ABD-A3D8-81573926247B}" dt="2022-05-24T21:09:51.230" v="723" actId="20577"/>
          <ac:spMkLst>
            <pc:docMk/>
            <pc:sldMk cId="913131988" sldId="266"/>
            <ac:spMk id="6" creationId="{40F70B8E-086E-B1BF-B392-67EDE24DDAD5}"/>
          </ac:spMkLst>
        </pc:spChg>
        <pc:picChg chg="mod modCrop">
          <ac:chgData name="Kangas Jani" userId="S::jankanga@edu.lapinamk.fi::c6c3fda0-df6b-4eae-87c3-0ef578cd83dd" providerId="AD" clId="Web-{094B974C-3B75-4ABD-A3D8-81573926247B}" dt="2022-05-24T21:07:49.586" v="600"/>
          <ac:picMkLst>
            <pc:docMk/>
            <pc:sldMk cId="913131988" sldId="266"/>
            <ac:picMk id="5" creationId="{2DCC50E8-578F-B862-E4FC-E0FF7E452F53}"/>
          </ac:picMkLst>
        </pc:picChg>
      </pc:sldChg>
      <pc:sldChg chg="modSp add replId">
        <pc:chgData name="Kangas Jani" userId="S::jankanga@edu.lapinamk.fi::c6c3fda0-df6b-4eae-87c3-0ef578cd83dd" providerId="AD" clId="Web-{094B974C-3B75-4ABD-A3D8-81573926247B}" dt="2022-05-24T21:11:44.124" v="725"/>
        <pc:sldMkLst>
          <pc:docMk/>
          <pc:sldMk cId="3622525148" sldId="267"/>
        </pc:sldMkLst>
        <pc:picChg chg="mod">
          <ac:chgData name="Kangas Jani" userId="S::jankanga@edu.lapinamk.fi::c6c3fda0-df6b-4eae-87c3-0ef578cd83dd" providerId="AD" clId="Web-{094B974C-3B75-4ABD-A3D8-81573926247B}" dt="2022-05-24T21:11:44.124" v="725"/>
          <ac:picMkLst>
            <pc:docMk/>
            <pc:sldMk cId="3622525148" sldId="267"/>
            <ac:picMk id="5" creationId="{2DCC50E8-578F-B862-E4FC-E0FF7E452F53}"/>
          </ac:picMkLst>
        </pc:picChg>
      </pc:sldChg>
      <pc:sldMasterChg chg="add del addSldLayout delSldLayout">
        <pc:chgData name="Kangas Jani" userId="S::jankanga@edu.lapinamk.fi::c6c3fda0-df6b-4eae-87c3-0ef578cd83dd" providerId="AD" clId="Web-{094B974C-3B75-4ABD-A3D8-81573926247B}" dt="2022-05-24T20:12:37.993" v="257"/>
        <pc:sldMasterMkLst>
          <pc:docMk/>
          <pc:sldMasterMk cId="0" sldId="2147483648"/>
        </pc:sldMasterMkLst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Kangas Jani" userId="S::jankanga@edu.lapinamk.fi::c6c3fda0-df6b-4eae-87c3-0ef578cd83dd" providerId="AD" clId="Web-{094B974C-3B75-4ABD-A3D8-81573926247B}" dt="2022-05-24T20:12:37.993" v="257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2:47.649" v="258"/>
        <pc:sldMasterMkLst>
          <pc:docMk/>
          <pc:sldMasterMk cId="1345024391" sldId="2147483660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406163032" sldId="214748366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2258457014" sldId="214748366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140051296" sldId="214748366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3755111838" sldId="214748366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2088232765" sldId="214748366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1070796658" sldId="214748366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1857201250" sldId="214748366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3031490867" sldId="214748366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3726613881" sldId="214748366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29696575" sldId="214748367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3892400336" sldId="214748367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1224089413" sldId="214748367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502784975" sldId="214748367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777421411" sldId="214748367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3704766905" sldId="214748367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2731581530" sldId="214748367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2:47.649" v="258"/>
          <pc:sldLayoutMkLst>
            <pc:docMk/>
            <pc:sldMasterMk cId="1345024391" sldId="2147483660"/>
            <pc:sldLayoutMk cId="2502569820" sldId="2147483677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1:59.117" v="253"/>
        <pc:sldMasterMkLst>
          <pc:docMk/>
          <pc:sldMasterMk cId="1805746515" sldId="2147483660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208983740" sldId="214748366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3485466732" sldId="214748366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215514378" sldId="214748366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107385476" sldId="214748366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3325179962" sldId="214748366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90713423" sldId="214748366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803424381" sldId="214748366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088770154" sldId="214748366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052882146" sldId="214748366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413831828" sldId="214748367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1877993571" sldId="214748367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2573671312" sldId="214748367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2085252661" sldId="214748367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3329686690" sldId="214748367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3000884188" sldId="214748367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4121292063" sldId="214748367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9.117" v="253"/>
          <pc:sldLayoutMkLst>
            <pc:docMk/>
            <pc:sldMasterMk cId="1805746515" sldId="2147483660"/>
            <pc:sldLayoutMk cId="397757519" sldId="2147483677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3:08.650" v="259"/>
        <pc:sldMasterMkLst>
          <pc:docMk/>
          <pc:sldMasterMk cId="2616394129" sldId="2147483678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1054253591" sldId="214748367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71000347" sldId="214748368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2665440885" sldId="214748368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1275671286" sldId="214748368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843554020" sldId="214748368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1751845116" sldId="214748368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1077102529" sldId="214748368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381182485" sldId="214748368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414485232" sldId="214748368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2617544787" sldId="214748368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2330990716" sldId="214748368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995852287" sldId="214748369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4184758060" sldId="214748369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2721893071" sldId="214748369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262245002" sldId="214748369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1346966802" sldId="214748369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08.650" v="259"/>
          <pc:sldLayoutMkLst>
            <pc:docMk/>
            <pc:sldMasterMk cId="2616394129" sldId="2147483678"/>
            <pc:sldLayoutMk cId="3140204307" sldId="2147483695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1:55.992" v="252"/>
        <pc:sldMasterMkLst>
          <pc:docMk/>
          <pc:sldMasterMk cId="3870697982" sldId="2147483678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852113096" sldId="214748367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1162569624" sldId="214748368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3193903555" sldId="214748368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563232179" sldId="214748368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4153399963" sldId="214748368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3572980292" sldId="214748368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1093050592" sldId="214748368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1840456582" sldId="214748368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1862726152" sldId="214748368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4028466408" sldId="214748368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5.992" v="252"/>
          <pc:sldLayoutMkLst>
            <pc:docMk/>
            <pc:sldMasterMk cId="3870697982" sldId="2147483678"/>
            <pc:sldLayoutMk cId="821878028" sldId="2147483689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1:53.914" v="251"/>
        <pc:sldMasterMkLst>
          <pc:docMk/>
          <pc:sldMasterMk cId="210156401" sldId="2147483690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592156828" sldId="214748369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2626279044" sldId="214748369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765403744" sldId="214748369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2091417332" sldId="214748369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201249717" sldId="214748369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274892896" sldId="214748369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4094548747" sldId="214748369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1177129927" sldId="214748369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121184044" sldId="214748369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743135163" sldId="214748370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38199120" sldId="214748370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1830443944" sldId="214748370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815653797" sldId="214748370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1019390314" sldId="214748370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3597193655" sldId="214748370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838308485" sldId="214748370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1:53.914" v="251"/>
          <pc:sldLayoutMkLst>
            <pc:docMk/>
            <pc:sldMasterMk cId="210156401" sldId="2147483690"/>
            <pc:sldLayoutMk cId="2504908060" sldId="2147483707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3:31.416" v="260"/>
        <pc:sldMasterMkLst>
          <pc:docMk/>
          <pc:sldMasterMk cId="281270755" sldId="2147483696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373351103" sldId="214748369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3471938310" sldId="214748369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455130057" sldId="214748369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1744655586" sldId="214748370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3474728170" sldId="214748370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4035686311" sldId="214748370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23831375" sldId="214748370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4283452508" sldId="214748370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40002070" sldId="214748370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1492805115" sldId="214748370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495265769" sldId="214748370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730271513" sldId="214748370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1993182498" sldId="214748370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850684554" sldId="214748371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791644007" sldId="214748371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2194873349" sldId="214748371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31.416" v="260"/>
          <pc:sldLayoutMkLst>
            <pc:docMk/>
            <pc:sldMasterMk cId="281270755" sldId="2147483696"/>
            <pc:sldLayoutMk cId="3580449166" sldId="2147483713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3:50.401" v="261"/>
        <pc:sldMasterMkLst>
          <pc:docMk/>
          <pc:sldMasterMk cId="1840756954" sldId="2147483714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475149391" sldId="214748371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1675851615" sldId="214748371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2867839815" sldId="214748371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1805211941" sldId="214748371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509669950" sldId="214748371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3805492680" sldId="214748372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2527931423" sldId="214748372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4071637179" sldId="214748372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3360755577" sldId="214748372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4160338206" sldId="214748372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3:50.401" v="261"/>
          <pc:sldLayoutMkLst>
            <pc:docMk/>
            <pc:sldMasterMk cId="1840756954" sldId="2147483714"/>
            <pc:sldLayoutMk cId="266815615" sldId="2147483725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4:00.745" v="262"/>
        <pc:sldMasterMkLst>
          <pc:docMk/>
          <pc:sldMasterMk cId="688149991" sldId="2147483726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3112523351" sldId="214748372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3128800515" sldId="214748372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1313515645" sldId="214748372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834524227" sldId="214748373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1368382240" sldId="214748373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4950801" sldId="214748373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2886513393" sldId="214748373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1994978342" sldId="214748373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1452285536" sldId="214748373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3201574812" sldId="214748373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0.745" v="262"/>
          <pc:sldLayoutMkLst>
            <pc:docMk/>
            <pc:sldMasterMk cId="688149991" sldId="2147483726"/>
            <pc:sldLayoutMk cId="94080348" sldId="2147483737"/>
          </pc:sldLayoutMkLst>
        </pc:sldLayoutChg>
      </pc:sldMasterChg>
      <pc:sldMasterChg chg="add del addSldLayout delSldLayout modSldLayout">
        <pc:chgData name="Kangas Jani" userId="S::jankanga@edu.lapinamk.fi::c6c3fda0-df6b-4eae-87c3-0ef578cd83dd" providerId="AD" clId="Web-{094B974C-3B75-4ABD-A3D8-81573926247B}" dt="2022-05-24T20:14:09.089" v="263"/>
        <pc:sldMasterMkLst>
          <pc:docMk/>
          <pc:sldMasterMk cId="4103843906" sldId="2147483738"/>
        </pc:sldMasterMkLst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2498244087" sldId="2147483739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4174140363" sldId="2147483740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2975213567" sldId="2147483741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265620201" sldId="2147483742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240300743" sldId="2147483743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3213415164" sldId="2147483744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1290959974" sldId="2147483745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3536538530" sldId="2147483746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3360727713" sldId="2147483747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1294158864" sldId="2147483748"/>
          </pc:sldLayoutMkLst>
        </pc:sldLayoutChg>
        <pc:sldLayoutChg chg="add del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4103843906" sldId="2147483738"/>
            <pc:sldLayoutMk cId="2698581924" sldId="2147483749"/>
          </pc:sldLayoutMkLst>
        </pc:sldLayoutChg>
      </pc:sldMasterChg>
      <pc:sldMasterChg chg="add addSldLayout modSldLayout">
        <pc:chgData name="Kangas Jani" userId="S::jankanga@edu.lapinamk.fi::c6c3fda0-df6b-4eae-87c3-0ef578cd83dd" providerId="AD" clId="Web-{094B974C-3B75-4ABD-A3D8-81573926247B}" dt="2022-05-24T20:14:09.089" v="263"/>
        <pc:sldMasterMkLst>
          <pc:docMk/>
          <pc:sldMasterMk cId="73413878" sldId="2147483750"/>
        </pc:sldMasterMkLst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1010998134" sldId="2147483751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4126926006" sldId="2147483752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1923870661" sldId="2147483753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1627903898" sldId="2147483754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51877126" sldId="2147483755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1038590978" sldId="2147483756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4127266027" sldId="2147483757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2608878295" sldId="2147483758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3858244533" sldId="2147483759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3294335040" sldId="2147483760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3997558796" sldId="2147483761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3647222409" sldId="2147483762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615889885" sldId="2147483763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3594202829" sldId="2147483764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41511238" sldId="2147483765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2754003482" sldId="2147483766"/>
          </pc:sldLayoutMkLst>
        </pc:sldLayoutChg>
        <pc:sldLayoutChg chg="add mod replId">
          <pc:chgData name="Kangas Jani" userId="S::jankanga@edu.lapinamk.fi::c6c3fda0-df6b-4eae-87c3-0ef578cd83dd" providerId="AD" clId="Web-{094B974C-3B75-4ABD-A3D8-81573926247B}" dt="2022-05-24T20:14:09.089" v="263"/>
          <pc:sldLayoutMkLst>
            <pc:docMk/>
            <pc:sldMasterMk cId="73413878" sldId="2147483750"/>
            <pc:sldLayoutMk cId="1463403624" sldId="2147483767"/>
          </pc:sldLayoutMkLst>
        </pc:sldLayoutChg>
      </pc:sldMasterChg>
    </pc:docChg>
  </pc:docChgLst>
  <pc:docChgLst>
    <pc:chgData name="Uurtamo Veli" userId="S::vuurtamo@edu.lapinamk.fi::55857153-150a-46c3-97c7-480e5f35d670" providerId="AD" clId="Web-{C2F79199-F7CE-475C-B506-F0BCD6AB18F8}"/>
    <pc:docChg chg="modSld">
      <pc:chgData name="Uurtamo Veli" userId="S::vuurtamo@edu.lapinamk.fi::55857153-150a-46c3-97c7-480e5f35d670" providerId="AD" clId="Web-{C2F79199-F7CE-475C-B506-F0BCD6AB18F8}" dt="2022-05-24T16:20:15.458" v="2" actId="20577"/>
      <pc:docMkLst>
        <pc:docMk/>
      </pc:docMkLst>
      <pc:sldChg chg="modSp">
        <pc:chgData name="Uurtamo Veli" userId="S::vuurtamo@edu.lapinamk.fi::55857153-150a-46c3-97c7-480e5f35d670" providerId="AD" clId="Web-{C2F79199-F7CE-475C-B506-F0BCD6AB18F8}" dt="2022-05-24T16:20:15.458" v="2" actId="20577"/>
        <pc:sldMkLst>
          <pc:docMk/>
          <pc:sldMk cId="1883935086" sldId="257"/>
        </pc:sldMkLst>
        <pc:spChg chg="mod">
          <ac:chgData name="Uurtamo Veli" userId="S::vuurtamo@edu.lapinamk.fi::55857153-150a-46c3-97c7-480e5f35d670" providerId="AD" clId="Web-{C2F79199-F7CE-475C-B506-F0BCD6AB18F8}" dt="2022-05-24T16:20:15.458" v="2" actId="20577"/>
          <ac:spMkLst>
            <pc:docMk/>
            <pc:sldMk cId="1883935086" sldId="257"/>
            <ac:spMk id="3" creationId="{399177B0-1242-A27C-0D93-D797B2C4AD22}"/>
          </ac:spMkLst>
        </pc:spChg>
      </pc:sldChg>
    </pc:docChg>
  </pc:docChgLst>
  <pc:docChgLst>
    <pc:chgData name="Kangas Jani" userId="S::jankanga@edu.lapinamk.fi::c6c3fda0-df6b-4eae-87c3-0ef578cd83dd" providerId="AD" clId="Web-{84F4D50F-69F8-4D45-8D9F-9C37BB2A014D}"/>
    <pc:docChg chg="addSld delSld modSld">
      <pc:chgData name="Kangas Jani" userId="S::jankanga@edu.lapinamk.fi::c6c3fda0-df6b-4eae-87c3-0ef578cd83dd" providerId="AD" clId="Web-{84F4D50F-69F8-4D45-8D9F-9C37BB2A014D}" dt="2022-05-24T21:30:28.423" v="190"/>
      <pc:docMkLst>
        <pc:docMk/>
      </pc:docMkLst>
      <pc:sldChg chg="del">
        <pc:chgData name="Kangas Jani" userId="S::jankanga@edu.lapinamk.fi::c6c3fda0-df6b-4eae-87c3-0ef578cd83dd" providerId="AD" clId="Web-{84F4D50F-69F8-4D45-8D9F-9C37BB2A014D}" dt="2022-05-24T21:30:20.829" v="187"/>
        <pc:sldMkLst>
          <pc:docMk/>
          <pc:sldMk cId="3129122618" sldId="256"/>
        </pc:sldMkLst>
      </pc:sldChg>
      <pc:sldChg chg="del">
        <pc:chgData name="Kangas Jani" userId="S::jankanga@edu.lapinamk.fi::c6c3fda0-df6b-4eae-87c3-0ef578cd83dd" providerId="AD" clId="Web-{84F4D50F-69F8-4D45-8D9F-9C37BB2A014D}" dt="2022-05-24T21:30:23.220" v="188"/>
        <pc:sldMkLst>
          <pc:docMk/>
          <pc:sldMk cId="1883935086" sldId="257"/>
        </pc:sldMkLst>
      </pc:sldChg>
      <pc:sldChg chg="del">
        <pc:chgData name="Kangas Jani" userId="S::jankanga@edu.lapinamk.fi::c6c3fda0-df6b-4eae-87c3-0ef578cd83dd" providerId="AD" clId="Web-{84F4D50F-69F8-4D45-8D9F-9C37BB2A014D}" dt="2022-05-24T21:30:25.470" v="189"/>
        <pc:sldMkLst>
          <pc:docMk/>
          <pc:sldMk cId="1251674855" sldId="258"/>
        </pc:sldMkLst>
      </pc:sldChg>
      <pc:sldChg chg="del">
        <pc:chgData name="Kangas Jani" userId="S::jankanga@edu.lapinamk.fi::c6c3fda0-df6b-4eae-87c3-0ef578cd83dd" providerId="AD" clId="Web-{84F4D50F-69F8-4D45-8D9F-9C37BB2A014D}" dt="2022-05-24T21:30:28.423" v="190"/>
        <pc:sldMkLst>
          <pc:docMk/>
          <pc:sldMk cId="3884875928" sldId="259"/>
        </pc:sldMkLst>
      </pc:sldChg>
      <pc:sldChg chg="del">
        <pc:chgData name="Kangas Jani" userId="S::jankanga@edu.lapinamk.fi::c6c3fda0-df6b-4eae-87c3-0ef578cd83dd" providerId="AD" clId="Web-{84F4D50F-69F8-4D45-8D9F-9C37BB2A014D}" dt="2022-05-24T21:30:00.391" v="185"/>
        <pc:sldMkLst>
          <pc:docMk/>
          <pc:sldMk cId="142180027" sldId="260"/>
        </pc:sldMkLst>
      </pc:sldChg>
      <pc:sldChg chg="del">
        <pc:chgData name="Kangas Jani" userId="S::jankanga@edu.lapinamk.fi::c6c3fda0-df6b-4eae-87c3-0ef578cd83dd" providerId="AD" clId="Web-{84F4D50F-69F8-4D45-8D9F-9C37BB2A014D}" dt="2022-05-24T21:30:05.579" v="186"/>
        <pc:sldMkLst>
          <pc:docMk/>
          <pc:sldMk cId="3821844260" sldId="261"/>
        </pc:sldMkLst>
      </pc:sldChg>
      <pc:sldChg chg="modSp">
        <pc:chgData name="Kangas Jani" userId="S::jankanga@edu.lapinamk.fi::c6c3fda0-df6b-4eae-87c3-0ef578cd83dd" providerId="AD" clId="Web-{84F4D50F-69F8-4D45-8D9F-9C37BB2A014D}" dt="2022-05-24T21:19:51.719" v="116" actId="20577"/>
        <pc:sldMkLst>
          <pc:docMk/>
          <pc:sldMk cId="4269503500" sldId="264"/>
        </pc:sldMkLst>
        <pc:spChg chg="mod">
          <ac:chgData name="Kangas Jani" userId="S::jankanga@edu.lapinamk.fi::c6c3fda0-df6b-4eae-87c3-0ef578cd83dd" providerId="AD" clId="Web-{84F4D50F-69F8-4D45-8D9F-9C37BB2A014D}" dt="2022-05-24T21:19:51.719" v="116" actId="20577"/>
          <ac:spMkLst>
            <pc:docMk/>
            <pc:sldMk cId="4269503500" sldId="264"/>
            <ac:spMk id="6" creationId="{40F70B8E-086E-B1BF-B392-67EDE24DDAD5}"/>
          </ac:spMkLst>
        </pc:spChg>
      </pc:sldChg>
      <pc:sldChg chg="modSp">
        <pc:chgData name="Kangas Jani" userId="S::jankanga@edu.lapinamk.fi::c6c3fda0-df6b-4eae-87c3-0ef578cd83dd" providerId="AD" clId="Web-{84F4D50F-69F8-4D45-8D9F-9C37BB2A014D}" dt="2022-05-24T21:19:31.765" v="112" actId="20577"/>
        <pc:sldMkLst>
          <pc:docMk/>
          <pc:sldMk cId="3026437995" sldId="265"/>
        </pc:sldMkLst>
        <pc:spChg chg="mod">
          <ac:chgData name="Kangas Jani" userId="S::jankanga@edu.lapinamk.fi::c6c3fda0-df6b-4eae-87c3-0ef578cd83dd" providerId="AD" clId="Web-{84F4D50F-69F8-4D45-8D9F-9C37BB2A014D}" dt="2022-05-24T21:19:31.765" v="112" actId="20577"/>
          <ac:spMkLst>
            <pc:docMk/>
            <pc:sldMk cId="3026437995" sldId="265"/>
            <ac:spMk id="6" creationId="{40F70B8E-086E-B1BF-B392-67EDE24DDAD5}"/>
          </ac:spMkLst>
        </pc:spChg>
      </pc:sldChg>
      <pc:sldChg chg="modSp">
        <pc:chgData name="Kangas Jani" userId="S::jankanga@edu.lapinamk.fi::c6c3fda0-df6b-4eae-87c3-0ef578cd83dd" providerId="AD" clId="Web-{84F4D50F-69F8-4D45-8D9F-9C37BB2A014D}" dt="2022-05-24T21:19:01.092" v="100" actId="20577"/>
        <pc:sldMkLst>
          <pc:docMk/>
          <pc:sldMk cId="913131988" sldId="266"/>
        </pc:sldMkLst>
        <pc:spChg chg="mod">
          <ac:chgData name="Kangas Jani" userId="S::jankanga@edu.lapinamk.fi::c6c3fda0-df6b-4eae-87c3-0ef578cd83dd" providerId="AD" clId="Web-{84F4D50F-69F8-4D45-8D9F-9C37BB2A014D}" dt="2022-05-24T21:19:01.092" v="100" actId="20577"/>
          <ac:spMkLst>
            <pc:docMk/>
            <pc:sldMk cId="913131988" sldId="266"/>
            <ac:spMk id="6" creationId="{40F70B8E-086E-B1BF-B392-67EDE24DDAD5}"/>
          </ac:spMkLst>
        </pc:spChg>
      </pc:sldChg>
      <pc:sldChg chg="modSp">
        <pc:chgData name="Kangas Jani" userId="S::jankanga@edu.lapinamk.fi::c6c3fda0-df6b-4eae-87c3-0ef578cd83dd" providerId="AD" clId="Web-{84F4D50F-69F8-4D45-8D9F-9C37BB2A014D}" dt="2022-05-24T21:20:24.032" v="120" actId="20577"/>
        <pc:sldMkLst>
          <pc:docMk/>
          <pc:sldMk cId="3622525148" sldId="267"/>
        </pc:sldMkLst>
        <pc:spChg chg="mod">
          <ac:chgData name="Kangas Jani" userId="S::jankanga@edu.lapinamk.fi::c6c3fda0-df6b-4eae-87c3-0ef578cd83dd" providerId="AD" clId="Web-{84F4D50F-69F8-4D45-8D9F-9C37BB2A014D}" dt="2022-05-24T21:20:24.032" v="120" actId="20577"/>
          <ac:spMkLst>
            <pc:docMk/>
            <pc:sldMk cId="3622525148" sldId="267"/>
            <ac:spMk id="6" creationId="{40F70B8E-086E-B1BF-B392-67EDE24DDAD5}"/>
          </ac:spMkLst>
        </pc:spChg>
      </pc:sldChg>
      <pc:sldChg chg="modSp add replId">
        <pc:chgData name="Kangas Jani" userId="S::jankanga@edu.lapinamk.fi::c6c3fda0-df6b-4eae-87c3-0ef578cd83dd" providerId="AD" clId="Web-{84F4D50F-69F8-4D45-8D9F-9C37BB2A014D}" dt="2022-05-24T21:22:01.050" v="169" actId="20577"/>
        <pc:sldMkLst>
          <pc:docMk/>
          <pc:sldMk cId="387284892" sldId="268"/>
        </pc:sldMkLst>
        <pc:spChg chg="mod">
          <ac:chgData name="Kangas Jani" userId="S::jankanga@edu.lapinamk.fi::c6c3fda0-df6b-4eae-87c3-0ef578cd83dd" providerId="AD" clId="Web-{84F4D50F-69F8-4D45-8D9F-9C37BB2A014D}" dt="2022-05-24T21:22:01.050" v="169" actId="20577"/>
          <ac:spMkLst>
            <pc:docMk/>
            <pc:sldMk cId="387284892" sldId="268"/>
            <ac:spMk id="6" creationId="{40F70B8E-086E-B1BF-B392-67EDE24DDAD5}"/>
          </ac:spMkLst>
        </pc:spChg>
        <pc:picChg chg="mod">
          <ac:chgData name="Kangas Jani" userId="S::jankanga@edu.lapinamk.fi::c6c3fda0-df6b-4eae-87c3-0ef578cd83dd" providerId="AD" clId="Web-{84F4D50F-69F8-4D45-8D9F-9C37BB2A014D}" dt="2022-05-24T21:21:04.283" v="122"/>
          <ac:picMkLst>
            <pc:docMk/>
            <pc:sldMk cId="387284892" sldId="268"/>
            <ac:picMk id="5" creationId="{2DCC50E8-578F-B862-E4FC-E0FF7E452F53}"/>
          </ac:picMkLst>
        </pc:picChg>
      </pc:sldChg>
      <pc:sldChg chg="modSp add replId">
        <pc:chgData name="Kangas Jani" userId="S::jankanga@edu.lapinamk.fi::c6c3fda0-df6b-4eae-87c3-0ef578cd83dd" providerId="AD" clId="Web-{84F4D50F-69F8-4D45-8D9F-9C37BB2A014D}" dt="2022-05-24T21:29:30.203" v="184"/>
        <pc:sldMkLst>
          <pc:docMk/>
          <pc:sldMk cId="4104361429" sldId="269"/>
        </pc:sldMkLst>
        <pc:spChg chg="mod">
          <ac:chgData name="Kangas Jani" userId="S::jankanga@edu.lapinamk.fi::c6c3fda0-df6b-4eae-87c3-0ef578cd83dd" providerId="AD" clId="Web-{84F4D50F-69F8-4D45-8D9F-9C37BB2A014D}" dt="2022-05-24T21:22:47.130" v="183" actId="20577"/>
          <ac:spMkLst>
            <pc:docMk/>
            <pc:sldMk cId="4104361429" sldId="269"/>
            <ac:spMk id="6" creationId="{40F70B8E-086E-B1BF-B392-67EDE24DDAD5}"/>
          </ac:spMkLst>
        </pc:spChg>
        <pc:picChg chg="mod">
          <ac:chgData name="Kangas Jani" userId="S::jankanga@edu.lapinamk.fi::c6c3fda0-df6b-4eae-87c3-0ef578cd83dd" providerId="AD" clId="Web-{84F4D50F-69F8-4D45-8D9F-9C37BB2A014D}" dt="2022-05-24T21:29:30.203" v="184"/>
          <ac:picMkLst>
            <pc:docMk/>
            <pc:sldMk cId="4104361429" sldId="269"/>
            <ac:picMk id="5" creationId="{2DCC50E8-578F-B862-E4FC-E0FF7E452F5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3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5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22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89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02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0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0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2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7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0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9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6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7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4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Team Devs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koostuu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kolmesta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Lapin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Ammattikorkeakoulun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tietojenkäsittely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-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koulutusohjelman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opiskelijasta</a:t>
            </a:r>
            <a:endParaRPr lang="en-US"/>
          </a:p>
        </p:txBody>
      </p:sp>
      <p:pic>
        <p:nvPicPr>
          <p:cNvPr id="5" name="Picture 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4" t="12712" r="-424" b="11299"/>
          <a:stretch/>
        </p:blipFill>
        <p:spPr>
          <a:xfrm>
            <a:off x="4582148" y="635337"/>
            <a:ext cx="6917977" cy="525683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330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Ladataan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index-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​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Valitaan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käyttäjä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:​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Oppilas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​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Opettaja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​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Default/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vierailija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​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Käyttäjän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mukaan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näkymät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ja 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pääsy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sivuille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sekä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dataan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.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80" t="186" r="12121" b="-186"/>
          <a:stretch/>
        </p:blipFill>
        <p:spPr>
          <a:xfrm>
            <a:off x="4582148" y="635337"/>
            <a:ext cx="6917964" cy="52478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8352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Oppilas</a:t>
            </a: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näkymä</a:t>
            </a:r>
            <a:endParaRPr lang="en-US" sz="2000" cap="small" dirty="0" err="1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valittuaan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käyttäjä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siirtyy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sivulle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.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Testin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aloittamalla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aika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lähtee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juoksemaan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Sertifikaatti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mahdollisuus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Mensan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tasoinen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:)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24" r="12924"/>
          <a:stretch/>
        </p:blipFill>
        <p:spPr>
          <a:xfrm>
            <a:off x="4582148" y="635337"/>
            <a:ext cx="6917964" cy="52478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2643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Oppilas</a:t>
            </a: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näkymä</a:t>
            </a:r>
            <a:endParaRPr lang="en-US" sz="2000" cap="small" dirty="0" err="1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Aikarajattu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Vastaukset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lukitaan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Lukitsemalla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seuraavaan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kysymykseen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Lopussa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lähetetään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Tulos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välittömästi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24" r="12924"/>
          <a:stretch/>
        </p:blipFill>
        <p:spPr>
          <a:xfrm>
            <a:off x="4611456" y="693952"/>
            <a:ext cx="6917964" cy="52478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950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Opettajan</a:t>
            </a: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näkymä</a:t>
            </a:r>
            <a:endParaRPr lang="en-US" sz="2000" cap="small" dirty="0" err="1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Raportti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sivulla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yhteenveto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testeistä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ja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oppilaista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Sertifikaatit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tulostettavissa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PDF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muodossa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Tieto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palautetta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odottavista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testeistä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32" r="12932"/>
          <a:stretch/>
        </p:blipFill>
        <p:spPr>
          <a:xfrm>
            <a:off x="4611456" y="693952"/>
            <a:ext cx="6916490" cy="5247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1313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Opettajan</a:t>
            </a: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näkymä</a:t>
            </a:r>
            <a:endParaRPr lang="en-US" sz="2000" cap="small" dirty="0" err="1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Feedback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sivulla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opettaja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antaa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palautteen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.</a:t>
            </a:r>
            <a:endParaRPr lang="en-US">
              <a:solidFill>
                <a:schemeClr val="tx1">
                  <a:lumMod val="95000"/>
                </a:schemeClr>
              </a:solidFill>
              <a:latin typeface="Century Gothic" panose="020B0502020202020204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Listaus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testistä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Oppilaat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haettavissa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nimellä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Palautetta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voi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muokata</a:t>
            </a:r>
            <a:endParaRPr lang="en-US" sz="2000" cap="small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Georgi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32" r="12932"/>
          <a:stretch/>
        </p:blipFill>
        <p:spPr>
          <a:xfrm>
            <a:off x="4611456" y="693952"/>
            <a:ext cx="6916490" cy="5247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2252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Kaikille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FAQ –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</a:t>
            </a:r>
            <a:endParaRPr lang="en-US" dirty="0" err="1">
              <a:solidFill>
                <a:schemeClr val="tx1">
                  <a:lumMod val="95000"/>
                </a:schemeClr>
              </a:solidFill>
              <a:latin typeface="Century Gothic" panose="020B0502020202020204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Vastauksia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yleisimpiin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mieltä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kutkuttaviin</a:t>
            </a:r>
            <a:r>
              <a:rPr lang="en-US" sz="2000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 </a:t>
            </a:r>
            <a:r>
              <a:rPr lang="en-US" sz="2000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kysymyksiin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32" r="12932"/>
          <a:stretch/>
        </p:blipFill>
        <p:spPr>
          <a:xfrm>
            <a:off x="4611456" y="693952"/>
            <a:ext cx="6916490" cy="5247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728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70B8E-086E-B1BF-B392-67EDE24DDAD5}"/>
              </a:ext>
            </a:extLst>
          </p:cNvPr>
          <p:cNvSpPr txBox="1"/>
          <p:nvPr/>
        </p:nvSpPr>
        <p:spPr>
          <a:xfrm>
            <a:off x="379423" y="986691"/>
            <a:ext cx="3956289" cy="365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Seuraavaksi </a:t>
            </a:r>
            <a:r>
              <a:rPr lang="en-US" sz="2000" b="1" cap="small" dirty="0" err="1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sivulle</a:t>
            </a:r>
            <a:r>
              <a:rPr lang="en-US" sz="2000" b="1" cap="small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Georgia"/>
              </a:rPr>
              <a:t>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DCC50E8-578F-B862-E4FC-E0FF7E45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6" r="576"/>
          <a:stretch/>
        </p:blipFill>
        <p:spPr>
          <a:xfrm>
            <a:off x="4611456" y="693952"/>
            <a:ext cx="6916490" cy="5247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04361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F0E5AEDE5B3B448990D83D0D54AAE7" ma:contentTypeVersion="8" ma:contentTypeDescription="Create a new document." ma:contentTypeScope="" ma:versionID="94b5050304d87c696b245100cc7ffc9e">
  <xsd:schema xmlns:xsd="http://www.w3.org/2001/XMLSchema" xmlns:xs="http://www.w3.org/2001/XMLSchema" xmlns:p="http://schemas.microsoft.com/office/2006/metadata/properties" xmlns:ns2="556c97d3-14c7-49c0-a680-22adeb28add6" xmlns:ns3="b8b1e6b5-a145-481f-949e-b07eab1427f0" targetNamespace="http://schemas.microsoft.com/office/2006/metadata/properties" ma:root="true" ma:fieldsID="d10cc726b4f1c1618698219e826deca1" ns2:_="" ns3:_="">
    <xsd:import namespace="556c97d3-14c7-49c0-a680-22adeb28add6"/>
    <xsd:import namespace="b8b1e6b5-a145-481f-949e-b07eab1427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c97d3-14c7-49c0-a680-22adeb28a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1e6b5-a145-481f-949e-b07eab1427f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BC52E6-2FC6-4916-9368-5DE4804D5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AF289B-FFBD-4535-90CD-478D30B5E23C}"/>
</file>

<file path=customXml/itemProps3.xml><?xml version="1.0" encoding="utf-8"?>
<ds:datastoreItem xmlns:ds="http://schemas.openxmlformats.org/officeDocument/2006/customXml" ds:itemID="{BF66C441-6745-4B2F-8B7E-C38DCA9BF68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TM10001105[[fn=Rajattu]]</Template>
  <TotalTime>181</TotalTime>
  <Words>518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devs</dc:title>
  <dc:creator>veli.uurtamo@outlook.com</dc:creator>
  <cp:lastModifiedBy>veli.uurtamo@outlook.com</cp:lastModifiedBy>
  <cp:revision>262</cp:revision>
  <dcterms:created xsi:type="dcterms:W3CDTF">2022-05-24T13:05:24Z</dcterms:created>
  <dcterms:modified xsi:type="dcterms:W3CDTF">2022-05-25T08:20:22Z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0x010100B5F0E5AEDE5B3B448990D83D0D54AAE7</vt:lpwstr>
  </property>
</Properties>
</file>